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8"/>
  </p:normalViewPr>
  <p:slideViewPr>
    <p:cSldViewPr snapToGrid="0">
      <p:cViewPr varScale="1">
        <p:scale>
          <a:sx n="75" d="100"/>
          <a:sy n="75" d="100"/>
        </p:scale>
        <p:origin x="176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F0190-E951-E5E0-DB0F-18AED5ABE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D5AFB-F13A-304F-091F-F701EA8B8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86C3C-8CE3-72B3-3238-8CB58C2B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58328-71A5-081C-F0D5-6E7520123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B9461-F0D3-D638-D90D-4AD9ADFF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6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350C-E927-4554-2EF3-D979D966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51E333-5DDB-1F9D-FA12-CD19A001D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22443-8585-A9D4-ACE3-2A978E04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6A655-3CC1-3503-16D2-E71661208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BF182-FD17-F642-66E8-346595C29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B0D062-52BA-06AB-81AA-D9D105961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7340B-E312-EE9C-4D13-6C862A84F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62A71-51EE-7942-08A2-FB5189BB3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070D6-5D9F-4DE4-64FF-B39DF890E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BADE0-FAA7-256F-622A-2DDA0C9A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5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983EA-BF51-BD77-3C9A-5780F0267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3A55E-0500-CDC7-3A5D-844C5FEC1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5F3E6-EFA9-D29E-F37F-A3E6306A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40145-CA81-9F43-61BE-72E5C1EA5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8D89F-B461-A611-2A5D-F9D205B7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9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911E5-02DF-5328-1C58-DCE35430A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C7966-B8A6-F408-295C-B7108F3C9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06E44-69DB-F712-88ED-26D42A4A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9A7E2-8D3A-F652-AF30-D4A8C07C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DD892-1095-D3A1-3965-DAF9B314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9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36B26-1DE9-14F8-8584-D28A9EE0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EEEAF-6BFA-A871-4A71-0AE846E2A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EE7ED-F8D7-E510-8D74-C6FF0C557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DC930-890F-AB3E-A377-7E7BC26E9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88FB3B-BE2A-F7B4-5D2B-718E33ACD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2EAE2-E858-FFFB-360A-7D315C31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6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A0BA5-F5DA-A4DD-7924-51509644E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95AF8-50B1-A398-6317-7922520C3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E785-31DE-6470-596F-1BCCAF36D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DE1C2B-3C06-161D-92A6-3DF06343CB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090665-7C72-5F79-D871-6360F72316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36E66C-922D-FFD7-C54A-68322B9FB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6A3569-1105-09A0-4E2E-BC64B101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609202-BEA4-9EDF-4BC8-2555B6BA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2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0108C-DB81-D38A-F2CE-EB95FC92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303FC-BFF1-600B-144E-F48F9BA8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C898B-412B-43F2-A2AE-20A0FE24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41C1D2-6E24-461E-423E-BCE5725D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3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F7F1C-C193-FDDB-B298-1EB4E7F8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268D5F-D3D1-157F-28D8-BF44099A5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21F5D-DCCA-455C-F9AC-D07994F05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5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00BC-8D94-78A3-20A3-5139A3993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0DA8D-07B0-C85F-9A20-C4F654EA2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7C54D-39A4-5B1D-FF63-EAC119285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006DC-AF74-0586-D013-668A7B4DC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64E803-9DB5-8EEB-54ED-7AB2E854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587DC-7277-8D32-E219-3A3215A1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4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D871-DD98-FA76-9F4A-6A9F8553A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162223-BE94-DE84-9149-CA56C12352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44E601-6236-EB3E-0381-498E1EB0E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4A0AA-8FCA-E27A-9283-BD38D9E9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D64D5-3D56-AED0-7F03-9F7A0FF6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6F42A-7C21-58B6-877B-A7D1A22D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2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C116B-B8B1-DCB3-9CFE-444AB6048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3E3C6-4F03-1FDB-9D96-81B8509BB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73C0C-F06A-72CD-392F-A80F0640C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EF85D-B525-9140-9E71-BE669E879840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30993-FA74-3467-B2F7-B77797D37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F73F8-ED44-9BDA-497B-B9DE18B6D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DD3EA-7A23-B848-BF0C-F32C80323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7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5DEE0-FF92-28BA-2A27-6B2E977841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664F44-A641-0910-8922-F043473379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colorful triangles&#10;&#10;Description automatically generated">
            <a:extLst>
              <a:ext uri="{FF2B5EF4-FFF2-40B4-BE49-F238E27FC236}">
                <a16:creationId xmlns:a16="http://schemas.microsoft.com/office/drawing/2014/main" id="{E697DBDA-B93B-E440-5819-ED6ADBB95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66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Cottle, Clayton</dc:creator>
  <cp:lastModifiedBy>Cottle, Clayton</cp:lastModifiedBy>
  <cp:revision>1</cp:revision>
  <dcterms:created xsi:type="dcterms:W3CDTF">2023-09-25T02:01:13Z</dcterms:created>
  <dcterms:modified xsi:type="dcterms:W3CDTF">2023-09-25T02:01:55Z</dcterms:modified>
</cp:coreProperties>
</file>